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65" r:id="rId8"/>
    <p:sldId id="266" r:id="rId9"/>
    <p:sldId id="267" r:id="rId10"/>
    <p:sldId id="270" r:id="rId11"/>
    <p:sldId id="268" r:id="rId12"/>
    <p:sldId id="269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8" autoAdjust="0"/>
    <p:restoredTop sz="94660"/>
  </p:normalViewPr>
  <p:slideViewPr>
    <p:cSldViewPr snapToGrid="0">
      <p:cViewPr varScale="1">
        <p:scale>
          <a:sx n="89" d="100"/>
          <a:sy n="89" d="100"/>
        </p:scale>
        <p:origin x="235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dirty="0"/>
              <a:t>10/6/2015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dirty="0"/>
              <a:t>10/6/2015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dirty="0"/>
              <a:t>10/6/2015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dirty="0"/>
              <a:t>10/6/2015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dirty="0"/>
              <a:t>10/6/2015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dirty="0"/>
              <a:t>10/6/2015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dirty="0"/>
              <a:t>10/6/2015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dirty="0"/>
              <a:t>10/6/2015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dirty="0"/>
              <a:t>10/6/2015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dirty="0"/>
              <a:t>10/6/2015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dirty="0"/>
              <a:t>10/6/2015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dirty="0"/>
              <a:t>10/6/2015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Economics International Finance review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622800"/>
            <a:ext cx="7891272" cy="836168"/>
          </a:xfrm>
        </p:spPr>
        <p:txBody>
          <a:bodyPr/>
          <a:lstStyle/>
          <a:p>
            <a:r>
              <a:rPr lang="en-US" dirty="0" smtClean="0"/>
              <a:t>Unit 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13028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Taxes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Define and give me an example of each of the following types of taxes:</a:t>
            </a:r>
          </a:p>
          <a:p>
            <a:pPr lvl="1"/>
            <a:r>
              <a:rPr lang="en-US" smtClean="0"/>
              <a:t>Progressive </a:t>
            </a:r>
            <a:r>
              <a:rPr lang="en-US" dirty="0" smtClean="0"/>
              <a:t>Tax</a:t>
            </a:r>
          </a:p>
          <a:p>
            <a:pPr lvl="1"/>
            <a:r>
              <a:rPr lang="en-US" dirty="0" smtClean="0"/>
              <a:t>Regressive Tax</a:t>
            </a:r>
          </a:p>
          <a:p>
            <a:pPr lvl="1"/>
            <a:r>
              <a:rPr lang="en-US" dirty="0" smtClean="0"/>
              <a:t>Proportional Tax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5599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happens…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What happens to inflation when we…</a:t>
            </a:r>
          </a:p>
          <a:p>
            <a:pPr lvl="1"/>
            <a:r>
              <a:rPr lang="en-US" sz="4000" dirty="0" smtClean="0"/>
              <a:t>Heat up our economy</a:t>
            </a:r>
          </a:p>
          <a:p>
            <a:pPr lvl="1"/>
            <a:r>
              <a:rPr lang="en-US" sz="4000" dirty="0" smtClean="0"/>
              <a:t>Cool down our economy</a:t>
            </a:r>
          </a:p>
          <a:p>
            <a:pPr marL="274320" lvl="1" indent="0">
              <a:buNone/>
            </a:pPr>
            <a:endParaRPr lang="en-US" sz="4000" dirty="0" smtClean="0"/>
          </a:p>
          <a:p>
            <a:r>
              <a:rPr lang="en-US" sz="3600" dirty="0" smtClean="0"/>
              <a:t>What happens to unemployment when we…</a:t>
            </a:r>
          </a:p>
          <a:p>
            <a:pPr lvl="1"/>
            <a:r>
              <a:rPr lang="en-US" sz="4000" dirty="0" smtClean="0"/>
              <a:t>Heat up our economy</a:t>
            </a:r>
          </a:p>
          <a:p>
            <a:pPr lvl="1"/>
            <a:r>
              <a:rPr lang="en-US" sz="4000" dirty="0" smtClean="0"/>
              <a:t>Cool down our economy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6655853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What are the three uses of money?</a:t>
            </a:r>
          </a:p>
          <a:p>
            <a:r>
              <a:rPr lang="en-US" sz="3600" dirty="0" smtClean="0"/>
              <a:t>What are the five characteristics of money?</a:t>
            </a:r>
          </a:p>
          <a:p>
            <a:r>
              <a:rPr lang="en-US" sz="3600" dirty="0" smtClean="0"/>
              <a:t>What are the three sources of money?</a:t>
            </a:r>
          </a:p>
          <a:p>
            <a:r>
              <a:rPr lang="en-US" sz="3600" dirty="0" smtClean="0"/>
              <a:t>What are the three forms of money?</a:t>
            </a:r>
          </a:p>
          <a:p>
            <a:r>
              <a:rPr lang="en-US" sz="3600" dirty="0" smtClean="0"/>
              <a:t>How do we measure money?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1009500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Explain which person has the absolute advantage and comparative advantage in each task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25586" y="2370666"/>
            <a:ext cx="11329347" cy="282786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069848" y="5350933"/>
            <a:ext cx="98352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How do we know they had a comparative advantage?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22160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Explain each of the following and give an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200" dirty="0" smtClean="0"/>
              <a:t>Tariffs	</a:t>
            </a:r>
          </a:p>
          <a:p>
            <a:r>
              <a:rPr lang="en-US" sz="3200" dirty="0" smtClean="0"/>
              <a:t>Quotas</a:t>
            </a:r>
          </a:p>
          <a:p>
            <a:r>
              <a:rPr lang="en-US" sz="3200" dirty="0" smtClean="0"/>
              <a:t>Embargoes</a:t>
            </a:r>
          </a:p>
          <a:p>
            <a:r>
              <a:rPr lang="en-US" sz="3200" dirty="0" smtClean="0"/>
              <a:t>Standards</a:t>
            </a:r>
          </a:p>
          <a:p>
            <a:r>
              <a:rPr lang="en-US" sz="3200" dirty="0" smtClean="0"/>
              <a:t>Subsidies</a:t>
            </a:r>
          </a:p>
          <a:p>
            <a:endParaRPr lang="en-US" sz="3200" dirty="0"/>
          </a:p>
          <a:p>
            <a:r>
              <a:rPr lang="en-US" sz="3200" dirty="0" smtClean="0"/>
              <a:t>What are the cost and benefits of trade barriers over time?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717776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trading block and give me three examples.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What are some arguments for and against free trade?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13824900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Exchange Rates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What are exchange rates?</a:t>
            </a:r>
          </a:p>
          <a:p>
            <a:r>
              <a:rPr lang="en-US" sz="2800" dirty="0" smtClean="0"/>
              <a:t>Covert the following</a:t>
            </a:r>
          </a:p>
          <a:p>
            <a:pPr lvl="1"/>
            <a:r>
              <a:rPr lang="en-US" sz="2800" dirty="0" smtClean="0"/>
              <a:t>$3 </a:t>
            </a:r>
            <a:r>
              <a:rPr lang="en-US" sz="2800" dirty="0" smtClean="0">
                <a:sym typeface="Wingdings" panose="05000000000000000000" pitchFamily="2" charset="2"/>
              </a:rPr>
              <a:t> Australian Dollars</a:t>
            </a:r>
          </a:p>
          <a:p>
            <a:pPr lvl="1"/>
            <a:r>
              <a:rPr lang="en-US" sz="2800" dirty="0" smtClean="0">
                <a:sym typeface="Wingdings" panose="05000000000000000000" pitchFamily="2" charset="2"/>
              </a:rPr>
              <a:t>4374 Ringgit  US Dollars</a:t>
            </a:r>
          </a:p>
          <a:p>
            <a:r>
              <a:rPr lang="en-US" sz="2800" dirty="0" smtClean="0">
                <a:sym typeface="Wingdings" panose="05000000000000000000" pitchFamily="2" charset="2"/>
              </a:rPr>
              <a:t>What is appreciation and </a:t>
            </a:r>
          </a:p>
          <a:p>
            <a:pPr marL="0" indent="0">
              <a:buNone/>
            </a:pPr>
            <a:r>
              <a:rPr lang="en-US" sz="2800" dirty="0">
                <a:sym typeface="Wingdings" panose="05000000000000000000" pitchFamily="2" charset="2"/>
              </a:rPr>
              <a:t>	</a:t>
            </a:r>
            <a:r>
              <a:rPr lang="en-US" sz="2800" dirty="0" smtClean="0">
                <a:sym typeface="Wingdings" panose="05000000000000000000" pitchFamily="2" charset="2"/>
              </a:rPr>
              <a:t>depreciation?</a:t>
            </a:r>
            <a:endParaRPr lang="en-US" sz="2800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75929" y="2320396"/>
            <a:ext cx="4596871" cy="40696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91155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Economics Monetary and fiscal policy review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Unit 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36237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What is monetary policy?</a:t>
            </a:r>
          </a:p>
          <a:p>
            <a:r>
              <a:rPr lang="en-US" sz="3600" dirty="0" smtClean="0"/>
              <a:t>What is fiscal policy?</a:t>
            </a:r>
          </a:p>
          <a:p>
            <a:r>
              <a:rPr lang="en-US" sz="3600" dirty="0" smtClean="0"/>
              <a:t>What is the FED?</a:t>
            </a:r>
          </a:p>
          <a:p>
            <a:r>
              <a:rPr lang="en-US" sz="3600" dirty="0" smtClean="0"/>
              <a:t>What does it mean to “heat up” our economy?</a:t>
            </a:r>
          </a:p>
          <a:p>
            <a:r>
              <a:rPr lang="en-US" sz="3600" dirty="0" smtClean="0"/>
              <a:t>What does it mean to “cool down” our economy?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45026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Monetary Policy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List the ways the FED can heat up our economy?</a:t>
            </a:r>
          </a:p>
          <a:p>
            <a:r>
              <a:rPr lang="en-US" sz="3600" dirty="0" smtClean="0"/>
              <a:t>List the ways the FED can cool down our economy?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7836692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Fiscal Policy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List the ways the government can heat up our economy?</a:t>
            </a:r>
          </a:p>
          <a:p>
            <a:r>
              <a:rPr lang="en-US" sz="4000" dirty="0" smtClean="0"/>
              <a:t>List the ways the government can cool down our economy?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19243761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Wood Type</Template>
  <TotalTime>28</TotalTime>
  <Words>274</Words>
  <Application>Microsoft Office PowerPoint</Application>
  <PresentationFormat>Widescreen</PresentationFormat>
  <Paragraphs>54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Rockwell</vt:lpstr>
      <vt:lpstr>Rockwell Condensed</vt:lpstr>
      <vt:lpstr>Wingdings</vt:lpstr>
      <vt:lpstr>Wood Type</vt:lpstr>
      <vt:lpstr>Economics International Finance review</vt:lpstr>
      <vt:lpstr>Explain which person has the absolute advantage and comparative advantage in each task</vt:lpstr>
      <vt:lpstr>Explain each of the following and give an example</vt:lpstr>
      <vt:lpstr>What is a trading block and give me three examples.</vt:lpstr>
      <vt:lpstr>Exchange Rates</vt:lpstr>
      <vt:lpstr>Economics Monetary and fiscal policy review</vt:lpstr>
      <vt:lpstr>Define</vt:lpstr>
      <vt:lpstr>Monetary Policy</vt:lpstr>
      <vt:lpstr>Fiscal Policy</vt:lpstr>
      <vt:lpstr>Taxes</vt:lpstr>
      <vt:lpstr>What happens…</vt:lpstr>
      <vt:lpstr>Money</vt:lpstr>
    </vt:vector>
  </TitlesOfParts>
  <Company>Cobb County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Economics International Finance review</dc:title>
  <dc:creator>Matthew Anderson</dc:creator>
  <cp:lastModifiedBy>Matthew</cp:lastModifiedBy>
  <cp:revision>5</cp:revision>
  <dcterms:created xsi:type="dcterms:W3CDTF">2015-10-06T16:33:05Z</dcterms:created>
  <dcterms:modified xsi:type="dcterms:W3CDTF">2015-10-06T17:24:14Z</dcterms:modified>
</cp:coreProperties>
</file>