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business and market structure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0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are the three types of business structures?</a:t>
            </a:r>
          </a:p>
          <a:p>
            <a:r>
              <a:rPr lang="en-US" dirty="0" smtClean="0"/>
              <a:t>Give me an example of each type of business 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953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are the four type or market structures?</a:t>
            </a:r>
          </a:p>
          <a:p>
            <a:r>
              <a:rPr lang="en-US" dirty="0" smtClean="0"/>
              <a:t>How many sellers are in each structure?</a:t>
            </a:r>
          </a:p>
          <a:p>
            <a:r>
              <a:rPr lang="en-US" dirty="0" smtClean="0"/>
              <a:t>How many products are in each structure?</a:t>
            </a:r>
          </a:p>
          <a:p>
            <a:r>
              <a:rPr lang="en-US" dirty="0" smtClean="0"/>
              <a:t>What controls prices in each structure?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53018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</TotalTime>
  <Words>64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Droplet</vt:lpstr>
      <vt:lpstr>Economics business and market structure review</vt:lpstr>
      <vt:lpstr>Business Structures</vt:lpstr>
      <vt:lpstr>Market Structures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business and market structure review</dc:title>
  <dc:creator>Matthew Anderson</dc:creator>
  <cp:lastModifiedBy>Matthew Anderson</cp:lastModifiedBy>
  <cp:revision>1</cp:revision>
  <dcterms:created xsi:type="dcterms:W3CDTF">2015-10-06T17:26:10Z</dcterms:created>
  <dcterms:modified xsi:type="dcterms:W3CDTF">2015-10-06T17:29:31Z</dcterms:modified>
</cp:coreProperties>
</file>