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9" r:id="rId4"/>
    <p:sldId id="260" r:id="rId5"/>
    <p:sldId id="265" r:id="rId6"/>
    <p:sldId id="266" r:id="rId7"/>
    <p:sldId id="261" r:id="rId8"/>
    <p:sldId id="267" r:id="rId9"/>
    <p:sldId id="268" r:id="rId10"/>
    <p:sldId id="262" r:id="rId11"/>
    <p:sldId id="264" r:id="rId12"/>
    <p:sldId id="269" r:id="rId13"/>
    <p:sldId id="270" r:id="rId14"/>
    <p:sldId id="271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3" autoAdjust="0"/>
    <p:restoredTop sz="94660"/>
  </p:normalViewPr>
  <p:slideViewPr>
    <p:cSldViewPr snapToGrid="0">
      <p:cViewPr varScale="1">
        <p:scale>
          <a:sx n="39" d="100"/>
          <a:sy n="39" d="100"/>
        </p:scale>
        <p:origin x="66" y="9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AD6EE87-EBD5-4F12-A48A-63ACA297AC8F}" type="datetimeFigureOut">
              <a:rPr lang="en-US" dirty="0"/>
              <a:t>10/11/2015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dirty="0"/>
              <a:t>10/11/2015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dirty="0"/>
              <a:t>10/11/2015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dirty="0"/>
              <a:t>10/11/2015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dirty="0"/>
              <a:t>10/11/2015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dirty="0"/>
              <a:t>10/11/2015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dirty="0"/>
              <a:t>10/11/2015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dirty="0"/>
              <a:t>10/11/2015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dirty="0"/>
              <a:t>10/11/2015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dirty="0"/>
              <a:t>10/11/2015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dirty="0"/>
              <a:t>10/11/2015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0298CD5-6C1E-4009-B41F-6DF62E31D3BE}" type="datetimeFigureOut">
              <a:rPr lang="en-US" dirty="0"/>
              <a:pPr/>
              <a:t>10/11/2015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Economics final microeconomics review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Unit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183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Market equilibrium price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market equilibrium price?</a:t>
            </a:r>
          </a:p>
          <a:p>
            <a:r>
              <a:rPr lang="en-US" dirty="0" smtClean="0"/>
              <a:t>How do we know what the market equilibrium price is on a graph?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19570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Label the graph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Supply</a:t>
            </a:r>
          </a:p>
          <a:p>
            <a:r>
              <a:rPr lang="en-US" dirty="0" smtClean="0"/>
              <a:t>Demand</a:t>
            </a:r>
          </a:p>
          <a:p>
            <a:r>
              <a:rPr lang="en-US" dirty="0" smtClean="0"/>
              <a:t>Equilibrium Price</a:t>
            </a:r>
          </a:p>
          <a:p>
            <a:r>
              <a:rPr lang="en-US" dirty="0" smtClean="0"/>
              <a:t>Price Ceiling</a:t>
            </a:r>
          </a:p>
          <a:p>
            <a:r>
              <a:rPr lang="en-US" dirty="0" smtClean="0"/>
              <a:t>Price Flood</a:t>
            </a:r>
          </a:p>
          <a:p>
            <a:r>
              <a:rPr lang="en-US" dirty="0" smtClean="0"/>
              <a:t>Surplus</a:t>
            </a:r>
          </a:p>
          <a:p>
            <a:r>
              <a:rPr lang="en-US" dirty="0" smtClean="0"/>
              <a:t>Shortage</a:t>
            </a:r>
            <a:endParaRPr lang="en-US" dirty="0"/>
          </a:p>
        </p:txBody>
      </p:sp>
      <p:cxnSp>
        <p:nvCxnSpPr>
          <p:cNvPr id="13" name="Straight Connector 12"/>
          <p:cNvCxnSpPr/>
          <p:nvPr/>
        </p:nvCxnSpPr>
        <p:spPr>
          <a:xfrm>
            <a:off x="1905000" y="1219200"/>
            <a:ext cx="0" cy="4648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905000" y="5867400"/>
            <a:ext cx="3886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1905000" y="1981200"/>
            <a:ext cx="3733800" cy="388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V="1">
            <a:off x="1905000" y="2286000"/>
            <a:ext cx="3048000" cy="3581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1905000" y="2971800"/>
            <a:ext cx="3733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1905000" y="4800600"/>
            <a:ext cx="3886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ight Brace 23"/>
          <p:cNvSpPr/>
          <p:nvPr/>
        </p:nvSpPr>
        <p:spPr>
          <a:xfrm rot="16200000">
            <a:off x="3428999" y="1850571"/>
            <a:ext cx="457200" cy="13716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ight Brace 24"/>
          <p:cNvSpPr/>
          <p:nvPr/>
        </p:nvSpPr>
        <p:spPr>
          <a:xfrm rot="5400000">
            <a:off x="3428999" y="4495800"/>
            <a:ext cx="457200" cy="13716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4223656" y="4038600"/>
            <a:ext cx="5334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4114800" y="3145972"/>
            <a:ext cx="3810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3037113" y="3584528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5638800" y="2754867"/>
            <a:ext cx="723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5872844" y="4583668"/>
            <a:ext cx="9797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3516088" y="1982763"/>
            <a:ext cx="9797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3516087" y="5388429"/>
            <a:ext cx="1034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G</a:t>
            </a:r>
            <a:endParaRPr lang="en-US" dirty="0"/>
          </a:p>
        </p:txBody>
      </p:sp>
      <p:cxnSp>
        <p:nvCxnSpPr>
          <p:cNvPr id="41" name="Straight Arrow Connector 40"/>
          <p:cNvCxnSpPr>
            <a:endCxn id="32" idx="3"/>
          </p:cNvCxnSpPr>
          <p:nvPr/>
        </p:nvCxnSpPr>
        <p:spPr>
          <a:xfrm>
            <a:off x="3303813" y="3769194"/>
            <a:ext cx="2667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85350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Elastic or Inelastic?  WHY?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3D TV’s</a:t>
            </a:r>
          </a:p>
          <a:p>
            <a:r>
              <a:rPr lang="en-US" dirty="0" smtClean="0"/>
              <a:t>Milk</a:t>
            </a:r>
          </a:p>
          <a:p>
            <a:r>
              <a:rPr lang="en-US" dirty="0" smtClean="0"/>
              <a:t>Toyota Tundra</a:t>
            </a:r>
          </a:p>
          <a:p>
            <a:r>
              <a:rPr lang="en-US" dirty="0" smtClean="0"/>
              <a:t>Cold and Flu medicine</a:t>
            </a:r>
          </a:p>
          <a:p>
            <a:r>
              <a:rPr lang="en-US" dirty="0" smtClean="0"/>
              <a:t>Plane Tickets</a:t>
            </a:r>
          </a:p>
          <a:p>
            <a:r>
              <a:rPr lang="en-US" dirty="0" smtClean="0"/>
              <a:t>Electricity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4625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Give me some compliments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Cell Phones</a:t>
            </a:r>
          </a:p>
          <a:p>
            <a:r>
              <a:rPr lang="en-US" dirty="0" smtClean="0"/>
              <a:t>Computers</a:t>
            </a:r>
          </a:p>
          <a:p>
            <a:r>
              <a:rPr lang="en-US" dirty="0" smtClean="0"/>
              <a:t>Cars</a:t>
            </a:r>
          </a:p>
          <a:p>
            <a:r>
              <a:rPr lang="en-US" dirty="0" smtClean="0"/>
              <a:t>Chicken</a:t>
            </a:r>
          </a:p>
          <a:p>
            <a:r>
              <a:rPr lang="en-US" dirty="0" smtClean="0"/>
              <a:t>Hamburgers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7194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Give me some competitors/alternatives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Cars</a:t>
            </a:r>
          </a:p>
          <a:p>
            <a:r>
              <a:rPr lang="en-US" dirty="0" smtClean="0"/>
              <a:t>Pencils</a:t>
            </a:r>
          </a:p>
          <a:p>
            <a:r>
              <a:rPr lang="en-US" dirty="0" smtClean="0"/>
              <a:t>Beef</a:t>
            </a:r>
          </a:p>
          <a:p>
            <a:r>
              <a:rPr lang="en-US" dirty="0" smtClean="0"/>
              <a:t>Computers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9659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-403325"/>
            <a:ext cx="9720072" cy="1499616"/>
          </a:xfrm>
        </p:spPr>
        <p:txBody>
          <a:bodyPr/>
          <a:lstStyle/>
          <a:p>
            <a:r>
              <a:rPr lang="en-US" dirty="0" smtClean="0"/>
              <a:t>Label the circular flow diagram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096291"/>
            <a:ext cx="12192000" cy="5648325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5071872" y="1096291"/>
            <a:ext cx="2426208" cy="9275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182112" y="2157984"/>
            <a:ext cx="1292352" cy="10241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182112" y="4773168"/>
            <a:ext cx="1292352" cy="10241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004048" y="2083843"/>
            <a:ext cx="1292352" cy="10241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8004048" y="4607587"/>
            <a:ext cx="1292352" cy="10241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4946904" y="5797296"/>
            <a:ext cx="2551176" cy="10241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31926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Money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Explain how it is used as a medium of exchange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85733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supply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the law of supply?</a:t>
            </a:r>
          </a:p>
          <a:p>
            <a:r>
              <a:rPr lang="en-US" dirty="0" smtClean="0"/>
              <a:t>Graph supply</a:t>
            </a:r>
          </a:p>
          <a:p>
            <a:r>
              <a:rPr lang="en-US" dirty="0" smtClean="0"/>
              <a:t>How does price affect supply?</a:t>
            </a:r>
          </a:p>
          <a:p>
            <a:r>
              <a:rPr lang="en-US" dirty="0" smtClean="0"/>
              <a:t>Show a decrease in supply and an increase in supply on a graph</a:t>
            </a:r>
          </a:p>
          <a:p>
            <a:r>
              <a:rPr lang="en-US" dirty="0" smtClean="0"/>
              <a:t>What are some factors that might increase or decrease supply?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25177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price of aluminum decreases for the Coke company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3200400" y="2133600"/>
            <a:ext cx="0" cy="3733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3200400" y="5867400"/>
            <a:ext cx="5105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26996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Chick-</a:t>
            </a:r>
            <a:r>
              <a:rPr lang="en-US" dirty="0" err="1" smtClean="0"/>
              <a:t>fil</a:t>
            </a:r>
            <a:r>
              <a:rPr lang="en-US" dirty="0" smtClean="0"/>
              <a:t>-a Opens two new stores in cobb county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4925" y="1600200"/>
            <a:ext cx="6566488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97031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Demand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is the law of </a:t>
            </a:r>
            <a:r>
              <a:rPr lang="en-US" dirty="0" smtClean="0"/>
              <a:t>demand?</a:t>
            </a:r>
            <a:endParaRPr lang="en-US" dirty="0"/>
          </a:p>
          <a:p>
            <a:r>
              <a:rPr lang="en-US" dirty="0"/>
              <a:t>Graph </a:t>
            </a:r>
            <a:r>
              <a:rPr lang="en-US" dirty="0" smtClean="0"/>
              <a:t>demand</a:t>
            </a:r>
            <a:endParaRPr lang="en-US" dirty="0"/>
          </a:p>
          <a:p>
            <a:r>
              <a:rPr lang="en-US" dirty="0"/>
              <a:t>How does price affect </a:t>
            </a:r>
            <a:r>
              <a:rPr lang="en-US" dirty="0" smtClean="0"/>
              <a:t>demand?</a:t>
            </a:r>
            <a:endParaRPr lang="en-US" dirty="0"/>
          </a:p>
          <a:p>
            <a:r>
              <a:rPr lang="en-US" dirty="0"/>
              <a:t>Show a decrease in </a:t>
            </a:r>
            <a:r>
              <a:rPr lang="en-US" dirty="0" smtClean="0"/>
              <a:t>demand and </a:t>
            </a:r>
            <a:r>
              <a:rPr lang="en-US" dirty="0"/>
              <a:t>an increase in </a:t>
            </a:r>
            <a:r>
              <a:rPr lang="en-US" dirty="0" smtClean="0"/>
              <a:t>demand on </a:t>
            </a:r>
            <a:r>
              <a:rPr lang="en-US" dirty="0"/>
              <a:t>a graph</a:t>
            </a:r>
          </a:p>
          <a:p>
            <a:r>
              <a:rPr lang="en-US" dirty="0"/>
              <a:t>What are some factors that might increase or decrease </a:t>
            </a:r>
            <a:r>
              <a:rPr lang="en-US" dirty="0" smtClean="0"/>
              <a:t>demand?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28147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Burger King makes a press statement that a shipment of their beef contained mad cow disease.</a:t>
            </a:r>
            <a:endParaRPr lang="en-US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1752600"/>
            <a:ext cx="6358028" cy="441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60980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Over labor day weekend Kroger puts hot dogs on sale.  What does this do to the market for buns?</a:t>
            </a:r>
            <a:endParaRPr lang="en-US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1" y="2057400"/>
            <a:ext cx="5895975" cy="43104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89378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22</TotalTime>
  <Words>236</Words>
  <Application>Microsoft Office PowerPoint</Application>
  <PresentationFormat>Widescreen</PresentationFormat>
  <Paragraphs>57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Tw Cen MT</vt:lpstr>
      <vt:lpstr>Tw Cen MT Condensed</vt:lpstr>
      <vt:lpstr>Wingdings 3</vt:lpstr>
      <vt:lpstr>Integral</vt:lpstr>
      <vt:lpstr>Economics final microeconomics review</vt:lpstr>
      <vt:lpstr>Label the circular flow diagram</vt:lpstr>
      <vt:lpstr>Money</vt:lpstr>
      <vt:lpstr>supply</vt:lpstr>
      <vt:lpstr>The price of aluminum decreases for the Coke company</vt:lpstr>
      <vt:lpstr>Chick-fil-a Opens two new stores in cobb county</vt:lpstr>
      <vt:lpstr>Demand</vt:lpstr>
      <vt:lpstr>Burger King makes a press statement that a shipment of their beef contained mad cow disease.</vt:lpstr>
      <vt:lpstr>Over labor day weekend Kroger puts hot dogs on sale.  What does this do to the market for buns?</vt:lpstr>
      <vt:lpstr>Market equilibrium price</vt:lpstr>
      <vt:lpstr>Label the graph</vt:lpstr>
      <vt:lpstr>Elastic or Inelastic?  WHY?</vt:lpstr>
      <vt:lpstr>Give me some compliments</vt:lpstr>
      <vt:lpstr>Give me some competitors/alternatives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Economics final microeconomics review</dc:title>
  <dc:creator>Matthew Anderson</dc:creator>
  <cp:lastModifiedBy>Matthew Anderson</cp:lastModifiedBy>
  <cp:revision>3</cp:revision>
  <dcterms:created xsi:type="dcterms:W3CDTF">2015-10-11T16:17:58Z</dcterms:created>
  <dcterms:modified xsi:type="dcterms:W3CDTF">2015-10-11T16:40:02Z</dcterms:modified>
</cp:coreProperties>
</file>