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>
      <p:cViewPr varScale="1">
        <p:scale>
          <a:sx n="50" d="100"/>
          <a:sy n="50" d="100"/>
        </p:scale>
        <p:origin x="456" y="4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10/11/2015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10/11/2015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913923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67849" y="762000"/>
            <a:ext cx="2924556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569" y="1298448"/>
            <a:ext cx="7313295" cy="3255264"/>
          </a:xfrm>
        </p:spPr>
        <p:txBody>
          <a:bodyPr anchor="b">
            <a:normAutofit/>
          </a:bodyPr>
          <a:lstStyle>
            <a:lvl1pPr algn="l">
              <a:defRPr sz="5898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29" y="4670246"/>
            <a:ext cx="7313295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199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6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2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0901" y="990600"/>
            <a:ext cx="2818666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6905" y="868680"/>
            <a:ext cx="7313295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0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905" y="1298448"/>
            <a:ext cx="7313295" cy="3255264"/>
          </a:xfrm>
        </p:spPr>
        <p:txBody>
          <a:bodyPr anchor="b">
            <a:normAutofit/>
          </a:bodyPr>
          <a:lstStyle>
            <a:lvl1pPr>
              <a:defRPr sz="5898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188" y="4672584"/>
            <a:ext cx="7313295" cy="914400"/>
          </a:xfrm>
        </p:spPr>
        <p:txBody>
          <a:bodyPr anchor="t">
            <a:normAutofit/>
          </a:bodyPr>
          <a:lstStyle>
            <a:lvl1pPr marL="0" indent="0">
              <a:buNone/>
              <a:defRPr sz="2199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3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6905" y="868680"/>
            <a:ext cx="347381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6084" y="868680"/>
            <a:ext cx="347381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1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6905" y="1023586"/>
            <a:ext cx="3473815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9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6905" y="1930936"/>
            <a:ext cx="3473815" cy="402336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6427" y="1023587"/>
            <a:ext cx="3473815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99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6427" y="1930936"/>
            <a:ext cx="3473815" cy="402336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3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4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3199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905" y="868680"/>
            <a:ext cx="7313295" cy="5120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4176"/>
            <a:ext cx="2833902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31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69714" y="767419"/>
            <a:ext cx="8113117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3008"/>
            <a:ext cx="2833902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8190" y="6356351"/>
            <a:ext cx="59099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3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853" y="1123838"/>
            <a:ext cx="2946714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2787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260" y="864108"/>
            <a:ext cx="7313295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396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C93FC7-9D1A-468B-98DB-D1E8D74418D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261" y="6356351"/>
            <a:ext cx="5909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1366" y="6356351"/>
            <a:ext cx="1530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7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594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657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99720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6783" indent="-182825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 Final Principals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and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Specialization</a:t>
            </a:r>
          </a:p>
          <a:p>
            <a:r>
              <a:rPr lang="en-US" dirty="0" smtClean="0"/>
              <a:t>Command Economy</a:t>
            </a:r>
          </a:p>
          <a:p>
            <a:r>
              <a:rPr lang="en-US" dirty="0" smtClean="0"/>
              <a:t>Market Economy</a:t>
            </a:r>
          </a:p>
          <a:p>
            <a:r>
              <a:rPr lang="en-US" dirty="0" smtClean="0"/>
              <a:t>Mixed Economy</a:t>
            </a:r>
          </a:p>
          <a:p>
            <a:r>
              <a:rPr lang="en-US" dirty="0" smtClean="0"/>
              <a:t>Why does the government provide public goods and services?</a:t>
            </a:r>
          </a:p>
          <a:p>
            <a:r>
              <a:rPr lang="en-US" dirty="0" smtClean="0"/>
              <a:t>How does the government regulate and deregulate consumers and producers?</a:t>
            </a:r>
          </a:p>
          <a:p>
            <a:r>
              <a:rPr lang="en-US" dirty="0" smtClean="0"/>
              <a:t>Explain how technology leads to economic growth</a:t>
            </a:r>
          </a:p>
          <a:p>
            <a:r>
              <a:rPr lang="en-US" dirty="0" smtClean="0"/>
              <a:t>How does education lead to a higher standard of living?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3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#1 problem of economics?</a:t>
            </a:r>
          </a:p>
          <a:p>
            <a:r>
              <a:rPr lang="en-US" dirty="0" smtClean="0"/>
              <a:t>Define scarcity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1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basic questions of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basic questions of economics?</a:t>
            </a:r>
          </a:p>
          <a:p>
            <a:r>
              <a:rPr lang="en-US" dirty="0" smtClean="0"/>
              <a:t>How do we try and answer these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types of resources used? </a:t>
            </a:r>
          </a:p>
          <a:p>
            <a:r>
              <a:rPr lang="en-US" dirty="0" smtClean="0"/>
              <a:t>Give me an example of each of the four types of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53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br>
              <a:rPr lang="en-US" dirty="0" smtClean="0"/>
            </a:br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opportunity cost?</a:t>
            </a:r>
          </a:p>
          <a:p>
            <a:r>
              <a:rPr lang="en-US" dirty="0" smtClean="0"/>
              <a:t>For each scenario identify what is scarce as well as the opportunity cost:</a:t>
            </a:r>
          </a:p>
          <a:p>
            <a:pPr lvl="1"/>
            <a:r>
              <a:rPr lang="en-US" dirty="0" smtClean="0"/>
              <a:t>I have $50 and decide between two DVDs or a video games.  I decided to by the movies since they are two I really wanted to see.</a:t>
            </a:r>
          </a:p>
          <a:p>
            <a:pPr lvl="1"/>
            <a:r>
              <a:rPr lang="en-US" dirty="0" smtClean="0"/>
              <a:t>I have 2 hours between school and football practice.  I am hungry, but also have grading to do.  I decided to sit at school and get the econ projects graded.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6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Production Possibilities Curve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3089" y="762000"/>
            <a:ext cx="829012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 Production Possibilities Curve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7412" y="717308"/>
            <a:ext cx="8153400" cy="537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3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</a:t>
            </a:r>
          </a:p>
          <a:p>
            <a:r>
              <a:rPr lang="en-US" dirty="0" smtClean="0"/>
              <a:t>Marginal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612" y="0"/>
            <a:ext cx="6324600" cy="23622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You own a business that produces tires.  You can purchase a pallet of rubber for $75.  Each tire you can sell for $30 a piece to consumers.  Complete the chart to figure out marginal cost and benefit and tell me when it becomes an irrational decision.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0212" y="2057400"/>
            <a:ext cx="8762999" cy="44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1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7DC9D6-C974-4760-AF25-FD6F69EC14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0</TotalTime>
  <Words>263</Words>
  <Application>Microsoft Office PowerPoint</Application>
  <PresentationFormat>Custom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Economics Final Principals Review</vt:lpstr>
      <vt:lpstr>Basic Problems</vt:lpstr>
      <vt:lpstr>3 basic questions of economics</vt:lpstr>
      <vt:lpstr>Resources</vt:lpstr>
      <vt:lpstr>Opportunity Cost</vt:lpstr>
      <vt:lpstr>Graph the Production Possibilities Curve</vt:lpstr>
      <vt:lpstr>Graph the Production Possibilities Curve</vt:lpstr>
      <vt:lpstr>Define</vt:lpstr>
      <vt:lpstr>You own a business that produces tires.  You can purchase a pallet of rubber for $75.  Each tire you can sell for $30 a piece to consumers.  Complete the chart to figure out marginal cost and benefit and tell me when it becomes an irrational decision.</vt:lpstr>
      <vt:lpstr>Define and answer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2015-10-11T17:12:03Z</dcterms:created>
  <dcterms:modified xsi:type="dcterms:W3CDTF">2015-10-11T17:25:07Z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TC028010849991</vt:lpwstr>
  </property>
</Properties>
</file>