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 Macro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22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main different between national debt and </a:t>
            </a:r>
            <a:r>
              <a:rPr lang="en-US" smtClean="0"/>
              <a:t>governmental deficit?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1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does GDP stand for?</a:t>
            </a:r>
          </a:p>
          <a:p>
            <a:r>
              <a:rPr lang="en-US" sz="3200" dirty="0" smtClean="0"/>
              <a:t>What does GDP measure?</a:t>
            </a:r>
          </a:p>
          <a:p>
            <a:r>
              <a:rPr lang="en-US" sz="3200" dirty="0" smtClean="0"/>
              <a:t>What is the formula for GDP?</a:t>
            </a:r>
          </a:p>
          <a:p>
            <a:r>
              <a:rPr lang="en-US" sz="3200" dirty="0" smtClean="0"/>
              <a:t>What two factors are not counted in GDP?</a:t>
            </a:r>
          </a:p>
          <a:p>
            <a:r>
              <a:rPr lang="en-US" sz="3200" dirty="0" smtClean="0"/>
              <a:t>What is the difference between real and nominal GDP?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225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does CPI stand for?</a:t>
            </a:r>
          </a:p>
          <a:p>
            <a:r>
              <a:rPr lang="en-US" sz="3200" dirty="0" smtClean="0"/>
              <a:t>What does CPI measure?</a:t>
            </a:r>
          </a:p>
          <a:p>
            <a:r>
              <a:rPr lang="en-US" sz="3200" dirty="0" smtClean="0"/>
              <a:t>What is the formula for CPI?</a:t>
            </a:r>
          </a:p>
          <a:p>
            <a:r>
              <a:rPr lang="en-US" sz="3200" dirty="0" smtClean="0"/>
              <a:t>What is inflation and deflation?</a:t>
            </a:r>
          </a:p>
          <a:p>
            <a:r>
              <a:rPr lang="en-US" sz="3200" dirty="0" smtClean="0"/>
              <a:t>What is the formula for the rate of inflation?</a:t>
            </a:r>
          </a:p>
        </p:txBody>
      </p:sp>
    </p:spTree>
    <p:extLst>
      <p:ext uri="{BB962C8B-B14F-4D97-AF65-F5344CB8AC3E}">
        <p14:creationId xmlns:p14="http://schemas.microsoft.com/office/powerpoint/2010/main" val="242349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CPI for year 1, 2, and rent of year 3?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867" y="2367946"/>
            <a:ext cx="11951133" cy="201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61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rate of inflation between years 1 and 2, and years 3 and 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03682" y="2481844"/>
          <a:ext cx="8947152" cy="4124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/>
                <a:gridCol w="2236788"/>
                <a:gridCol w="2236788"/>
                <a:gridCol w="2236788"/>
              </a:tblGrid>
              <a:tr h="206211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Year 1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Year 2 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Year 3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Year 4</a:t>
                      </a:r>
                      <a:endParaRPr lang="en-US" sz="6000" dirty="0"/>
                    </a:p>
                  </a:txBody>
                  <a:tcPr anchor="ctr"/>
                </a:tc>
              </a:tr>
              <a:tr h="206211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200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212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260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249</a:t>
                      </a:r>
                      <a:endParaRPr lang="en-US" sz="6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70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Supply and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aggregate supply?</a:t>
            </a:r>
          </a:p>
          <a:p>
            <a:r>
              <a:rPr lang="en-US" sz="4400" dirty="0" smtClean="0"/>
              <a:t>What is aggregate demand?</a:t>
            </a:r>
          </a:p>
          <a:p>
            <a:r>
              <a:rPr lang="en-US" sz="4400" dirty="0" smtClean="0"/>
              <a:t>Draw what a aggregate demand and aggregate supply graph would look like.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390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is unemployment?</a:t>
            </a:r>
          </a:p>
          <a:p>
            <a:r>
              <a:rPr lang="en-US" sz="4000" dirty="0" smtClean="0"/>
              <a:t>What is the formula to define the rate of unemployment?</a:t>
            </a:r>
          </a:p>
          <a:p>
            <a:r>
              <a:rPr lang="en-US" sz="4000" dirty="0" smtClean="0"/>
              <a:t>What are the three types of unemployment and give me an example of each.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114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parts of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89045" y="3116424"/>
            <a:ext cx="2855167" cy="25006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00196" y="3247053"/>
            <a:ext cx="2295331" cy="2183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07494" y="5411755"/>
            <a:ext cx="1810139" cy="186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92739" y="3443396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22758" y="2323723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7861" y="341540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77285" y="4444317"/>
            <a:ext cx="630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225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leading economic factor of the business cycle?</a:t>
            </a:r>
          </a:p>
          <a:p>
            <a:r>
              <a:rPr lang="en-US" dirty="0" smtClean="0"/>
              <a:t>What is a lagging economic factor of the business cycle?</a:t>
            </a:r>
          </a:p>
          <a:p>
            <a:endParaRPr lang="en-US" dirty="0"/>
          </a:p>
          <a:p>
            <a:r>
              <a:rPr lang="en-US" dirty="0" smtClean="0"/>
              <a:t>Would the following be leading or lagging?</a:t>
            </a:r>
          </a:p>
          <a:p>
            <a:pPr lvl="1"/>
            <a:r>
              <a:rPr lang="en-US" dirty="0" smtClean="0"/>
              <a:t>Stock market crashes over night causing the economy of panic and downturn.</a:t>
            </a:r>
          </a:p>
          <a:p>
            <a:pPr lvl="1"/>
            <a:r>
              <a:rPr lang="en-US" dirty="0" smtClean="0"/>
              <a:t>Unemployment becomes a trend due to the economy.</a:t>
            </a:r>
          </a:p>
          <a:p>
            <a:pPr lvl="1"/>
            <a:r>
              <a:rPr lang="en-US" dirty="0" smtClean="0"/>
              <a:t>Interest rates increase significantly due to an increase in peoples income.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933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</TotalTime>
  <Words>270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Economics Macro Review</vt:lpstr>
      <vt:lpstr>GDP</vt:lpstr>
      <vt:lpstr>CPI</vt:lpstr>
      <vt:lpstr>What is the CPI for year 1, 2, and rent of year 3?</vt:lpstr>
      <vt:lpstr>Find the rate of inflation between years 1 and 2, and years 3 and 4</vt:lpstr>
      <vt:lpstr>Aggregate Supply and Demand</vt:lpstr>
      <vt:lpstr>Unemployment</vt:lpstr>
      <vt:lpstr>Label the parts of the business cycle</vt:lpstr>
      <vt:lpstr>Business Cycle</vt:lpstr>
      <vt:lpstr>Answer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Macro Review</dc:title>
  <dc:creator>Matthew Anderson</dc:creator>
  <cp:lastModifiedBy>Matthew</cp:lastModifiedBy>
  <cp:revision>3</cp:revision>
  <dcterms:created xsi:type="dcterms:W3CDTF">2015-10-06T17:00:35Z</dcterms:created>
  <dcterms:modified xsi:type="dcterms:W3CDTF">2015-10-06T17:23:23Z</dcterms:modified>
</cp:coreProperties>
</file>